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5" r:id="rId24"/>
  </p:sldIdLst>
  <p:sldSz cx="18288000" cy="10287000"/>
  <p:notesSz cx="6858000" cy="9144000"/>
  <p:embeddedFontLst>
    <p:embeddedFont>
      <p:font typeface="Anonymous Pro" charset="1" panose="02060609030202000504"/>
      <p:regular r:id="rId6"/>
    </p:embeddedFont>
    <p:embeddedFont>
      <p:font typeface="Anonymous Pro Bold" charset="1" panose="02060809030202000504"/>
      <p:regular r:id="rId7"/>
    </p:embeddedFont>
    <p:embeddedFont>
      <p:font typeface="Anonymous Pro Italics" charset="1" panose="02060609030202000504"/>
      <p:regular r:id="rId8"/>
    </p:embeddedFont>
    <p:embeddedFont>
      <p:font typeface="Anonymous Pro Bold Italics" charset="1" panose="02060809030202000504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Bicubik" charset="1" panose="02000503020000020004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22" Target="slides/slide8.xml" Type="http://schemas.openxmlformats.org/officeDocument/2006/relationships/slide"/><Relationship Id="rId23" Target="slides/slide9.xml" Type="http://schemas.openxmlformats.org/officeDocument/2006/relationships/slide"/><Relationship Id="rId24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144000" y="1229133"/>
            <a:ext cx="7416030" cy="8029167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863359" y="2926631"/>
            <a:ext cx="10071341" cy="4709946"/>
            <a:chOff x="0" y="0"/>
            <a:chExt cx="13428455" cy="6279928"/>
          </a:xfrm>
        </p:grpSpPr>
        <p:sp>
          <p:nvSpPr>
            <p:cNvPr name="AutoShape 4" id="4"/>
            <p:cNvSpPr/>
            <p:nvPr/>
          </p:nvSpPr>
          <p:spPr>
            <a:xfrm rot="0">
              <a:off x="0" y="6104130"/>
              <a:ext cx="13428455" cy="175798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104775"/>
              <a:ext cx="13428455" cy="55929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112"/>
                </a:lnSpc>
              </a:pPr>
              <a:r>
                <a:rPr lang="en-US" sz="7800">
                  <a:solidFill>
                    <a:srgbClr val="191919"/>
                  </a:solidFill>
                  <a:latin typeface="Bicubik"/>
                </a:rPr>
                <a:t>ПРОЕКТ ОТСЛЕЖИВАНИЕ ПРОСРОЧЕННЫХ ПРОДУКТОВ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8810893"/>
            <a:ext cx="7622991" cy="447407"/>
            <a:chOff x="0" y="0"/>
            <a:chExt cx="10163988" cy="596543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24453"/>
              <a:ext cx="274167" cy="547637"/>
            </a:xfrm>
            <a:prstGeom prst="rect">
              <a:avLst/>
            </a:prstGeom>
          </p:spPr>
        </p:pic>
        <p:sp>
          <p:nvSpPr>
            <p:cNvPr name="TextBox 8" id="8"/>
            <p:cNvSpPr txBox="true"/>
            <p:nvPr/>
          </p:nvSpPr>
          <p:spPr>
            <a:xfrm rot="0">
              <a:off x="1320800" y="-57150"/>
              <a:ext cx="8843188" cy="653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191919"/>
                  </a:solidFill>
                  <a:latin typeface="Anonymous Pro"/>
                </a:rPr>
                <a:t>выполнила Борисова Даша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1171983"/>
            <a:ext cx="6632391" cy="408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 spc="192">
                <a:solidFill>
                  <a:srgbClr val="191919"/>
                </a:solidFill>
                <a:latin typeface="Anonymous Pro"/>
              </a:rPr>
              <a:t>ПРОЕКТ PYQT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6880099" y="1028700"/>
            <a:ext cx="758402" cy="8108537"/>
            <a:chOff x="0" y="0"/>
            <a:chExt cx="1011203" cy="10811383"/>
          </a:xfrm>
        </p:grpSpPr>
        <p:sp>
          <p:nvSpPr>
            <p:cNvPr name="AutoShape 11" id="11"/>
            <p:cNvSpPr/>
            <p:nvPr/>
          </p:nvSpPr>
          <p:spPr>
            <a:xfrm rot="0"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0" y="5050270"/>
              <a:ext cx="1011203" cy="653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191919"/>
                  </a:solidFill>
                  <a:latin typeface="Anonymous Pro Bold"/>
                </a:rPr>
                <a:t>1</a:t>
              </a:r>
            </a:p>
          </p:txBody>
        </p:sp>
        <p:sp>
          <p:nvSpPr>
            <p:cNvPr name="AutoShape 13" id="13"/>
            <p:cNvSpPr/>
            <p:nvPr/>
          </p:nvSpPr>
          <p:spPr>
            <a:xfrm rot="0"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31000"/>
          </a:blip>
          <a:srcRect l="0" t="0" r="4777" b="0"/>
          <a:stretch>
            <a:fillRect/>
          </a:stretch>
        </p:blipFill>
        <p:spPr>
          <a:xfrm flipH="false" flipV="false" rot="0">
            <a:off x="1416444" y="3276391"/>
            <a:ext cx="15455113" cy="563337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807140" y="0"/>
            <a:ext cx="15346982" cy="863267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502088" y="9005012"/>
            <a:ext cx="16757212" cy="9767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38"/>
              </a:lnSpc>
            </a:pPr>
            <a:r>
              <a:rPr lang="en-US" sz="7056">
                <a:solidFill>
                  <a:srgbClr val="191919"/>
                </a:solidFill>
                <a:latin typeface="Bicubik Bold"/>
              </a:rPr>
              <a:t>СПАСИБО ЗА ВНИМАНИЕ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2264726" y="-2996247"/>
            <a:ext cx="9541863" cy="10330757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9508004" y="899258"/>
            <a:ext cx="8115300" cy="1649705"/>
            <a:chOff x="0" y="0"/>
            <a:chExt cx="10820400" cy="2199606"/>
          </a:xfrm>
        </p:grpSpPr>
        <p:sp>
          <p:nvSpPr>
            <p:cNvPr name="AutoShape 4" id="4"/>
            <p:cNvSpPr/>
            <p:nvPr/>
          </p:nvSpPr>
          <p:spPr>
            <a:xfrm rot="0">
              <a:off x="0" y="2024088"/>
              <a:ext cx="10820400" cy="175519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95250"/>
              <a:ext cx="10820400" cy="15224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320"/>
                </a:lnSpc>
              </a:pPr>
              <a:r>
                <a:rPr lang="en-US" sz="8000">
                  <a:solidFill>
                    <a:srgbClr val="191919"/>
                  </a:solidFill>
                  <a:latin typeface="Bicubik"/>
                </a:rPr>
                <a:t>ЗАЧЕМ?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397205" y="4047685"/>
            <a:ext cx="13020358" cy="504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0"/>
              </a:lnSpc>
            </a:pPr>
            <a:r>
              <a:rPr lang="en-US" sz="3200" spc="96">
                <a:solidFill>
                  <a:srgbClr val="191919"/>
                </a:solidFill>
                <a:latin typeface="Bicubik"/>
              </a:rPr>
              <a:t>В КАЖДОМ МАГАЗИНЕ ЕСТЬ РАБОТНИК, КОТОРЫЙ КОНТРОЛИРУЕТ СРОКИ ГОДНОСТИ ТОВАРОВ. НО , КАК ПРАВИЛО ЭТА РАБОТА ОДНОТИПНА И МОЖНО ДОПУСТИТЬ ОШИБКИ, ПОЭТОМУ Я ХОЧУ НАПИСАТЬ ПРОГРАММУ , ИМИТИРУЮЩУЮ РАБОТУ АДМИНИСТРАТОРА МАГАЗИНА, ЧТОБЫ ОПТИМИЗИРОВАТЬ ЭТОТ ПРОЦЕСС И МИНИМИЗИРОВАТЬ КОЛИЧЕСТВО ОШИБОК.</a:t>
            </a:r>
          </a:p>
          <a:p>
            <a:pPr algn="r">
              <a:lnSpc>
                <a:spcPts val="448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7608595"/>
            <a:ext cx="8115300" cy="1649705"/>
            <a:chOff x="0" y="0"/>
            <a:chExt cx="10820400" cy="2199606"/>
          </a:xfrm>
        </p:grpSpPr>
        <p:sp>
          <p:nvSpPr>
            <p:cNvPr name="AutoShape 3" id="3"/>
            <p:cNvSpPr/>
            <p:nvPr/>
          </p:nvSpPr>
          <p:spPr>
            <a:xfrm rot="0">
              <a:off x="0" y="2024088"/>
              <a:ext cx="10820400" cy="175519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95250"/>
              <a:ext cx="10820400" cy="15224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320"/>
                </a:lnSpc>
              </a:pPr>
              <a:r>
                <a:rPr lang="en-US" sz="8000">
                  <a:solidFill>
                    <a:srgbClr val="191919"/>
                  </a:solidFill>
                  <a:latin typeface="Bicubik"/>
                </a:rPr>
                <a:t>ЗАДАЧИ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049042" y="1015086"/>
            <a:ext cx="7891058" cy="4368722"/>
            <a:chOff x="0" y="0"/>
            <a:chExt cx="10521411" cy="582496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1132619" y="-66675"/>
              <a:ext cx="9388792" cy="58916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87251" indent="-343625" lvl="1">
                <a:lnSpc>
                  <a:spcPts val="4456"/>
                </a:lnSpc>
                <a:buFont typeface="Arial"/>
                <a:buChar char="•"/>
              </a:pPr>
              <a:r>
                <a:rPr lang="en-US" sz="2122" spc="-63">
                  <a:solidFill>
                    <a:srgbClr val="191919"/>
                  </a:solidFill>
                  <a:latin typeface="Arimo"/>
                </a:rPr>
                <a:t> ·придумать функции и классы, которые будут реализованы в программе</a:t>
              </a:r>
            </a:p>
            <a:p>
              <a:pPr marL="687251" indent="-343625" lvl="1">
                <a:lnSpc>
                  <a:spcPts val="4456"/>
                </a:lnSpc>
                <a:buFont typeface="Arial"/>
                <a:buChar char="•"/>
              </a:pPr>
              <a:r>
                <a:rPr lang="en-US" sz="2122" spc="-63">
                  <a:solidFill>
                    <a:srgbClr val="191919"/>
                  </a:solidFill>
                  <a:latin typeface="Arimo"/>
                </a:rPr>
                <a:t> ·придумать и разработать дизайн </a:t>
              </a:r>
            </a:p>
            <a:p>
              <a:pPr marL="687251" indent="-343625" lvl="1">
                <a:lnSpc>
                  <a:spcPts val="4456"/>
                </a:lnSpc>
                <a:buFont typeface="Arial"/>
                <a:buChar char="•"/>
              </a:pPr>
              <a:r>
                <a:rPr lang="en-US" sz="2122" spc="-63">
                  <a:solidFill>
                    <a:srgbClr val="191919"/>
                  </a:solidFill>
                  <a:latin typeface="Arimo"/>
                </a:rPr>
                <a:t> ·написать программу, соответствующую критериям</a:t>
              </a:r>
            </a:p>
            <a:p>
              <a:pPr>
                <a:lnSpc>
                  <a:spcPts val="4456"/>
                </a:lnSpc>
                <a:spcBef>
                  <a:spcPct val="0"/>
                </a:spcBef>
              </a:pPr>
            </a:p>
          </p:txBody>
        </p:sp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291083" cy="581425"/>
            </a:xfrm>
            <a:prstGeom prst="rect">
              <a:avLst/>
            </a:prstGeom>
          </p:spPr>
        </p:pic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7015476" y="-1638886"/>
            <a:ext cx="11909353" cy="12893984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917712" y="2032606"/>
            <a:ext cx="6855964" cy="622178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1026" y="762461"/>
            <a:ext cx="8092974" cy="876207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200171" y="1158934"/>
            <a:ext cx="205625" cy="41072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6"/>
          <a:srcRect l="25840" t="10361" r="25871" b="16884"/>
          <a:stretch>
            <a:fillRect/>
          </a:stretch>
        </p:blipFill>
        <p:spPr>
          <a:xfrm flipH="false" flipV="false" rot="0">
            <a:off x="205742" y="762461"/>
            <a:ext cx="10733238" cy="9096347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1200171" y="5941084"/>
            <a:ext cx="8115300" cy="1734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56"/>
              </a:lnSpc>
            </a:pPr>
            <a:r>
              <a:rPr lang="en-US" sz="6399">
                <a:solidFill>
                  <a:srgbClr val="191919"/>
                </a:solidFill>
                <a:latin typeface="Bicubik Bold"/>
              </a:rPr>
              <a:t>ГЛАВНАЯ СТРАНИЦА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844021" y="1468003"/>
            <a:ext cx="7101332" cy="3919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spc="96">
                <a:solidFill>
                  <a:srgbClr val="191919"/>
                </a:solidFill>
                <a:latin typeface="Bicubik"/>
              </a:rPr>
              <a:t> ДОБАВИТЬ ТОВАР</a:t>
            </a:r>
          </a:p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spc="96">
                <a:solidFill>
                  <a:srgbClr val="191919"/>
                </a:solidFill>
                <a:latin typeface="Bicubik"/>
              </a:rPr>
              <a:t> ДОБАВИТЬ ИЗГОТОВИТЕЛЯ</a:t>
            </a:r>
          </a:p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spc="96">
                <a:solidFill>
                  <a:srgbClr val="191919"/>
                </a:solidFill>
                <a:latin typeface="Bicubik"/>
              </a:rPr>
              <a:t> ПОСМОТРЕТЬ ТАБЛИЦУ ПРОДУКТОВ</a:t>
            </a:r>
          </a:p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 spc="96">
                <a:solidFill>
                  <a:srgbClr val="191919"/>
                </a:solidFill>
                <a:latin typeface="Bicubik"/>
              </a:rPr>
              <a:t> ПРОВЕРИТЬ СРОКИ ГОДНОСТИ ТОВАРОВ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00970" y="1057275"/>
            <a:ext cx="4727391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96">
                <a:solidFill>
                  <a:srgbClr val="191919"/>
                </a:solidFill>
                <a:latin typeface="Bicubik"/>
              </a:rPr>
              <a:t>4 КНОПКИ: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1143711" y="6880684"/>
            <a:ext cx="16000578" cy="17323461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880099" y="1028700"/>
            <a:ext cx="758402" cy="8108537"/>
            <a:chOff x="0" y="0"/>
            <a:chExt cx="1011203" cy="10811383"/>
          </a:xfrm>
        </p:grpSpPr>
        <p:sp>
          <p:nvSpPr>
            <p:cNvPr name="AutoShape 4" id="4"/>
            <p:cNvSpPr/>
            <p:nvPr/>
          </p:nvSpPr>
          <p:spPr>
            <a:xfrm rot="0"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5050270"/>
              <a:ext cx="1011203" cy="653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191919"/>
                  </a:solidFill>
                  <a:latin typeface="Anonymous Pro Bold"/>
                </a:rPr>
                <a:t>4</a:t>
              </a:r>
            </a:p>
          </p:txBody>
        </p:sp>
        <p:sp>
          <p:nvSpPr>
            <p:cNvPr name="AutoShape 6" id="6"/>
            <p:cNvSpPr/>
            <p:nvPr/>
          </p:nvSpPr>
          <p:spPr>
            <a:xfrm rot="0"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482270" y="1195071"/>
            <a:ext cx="10282227" cy="8659826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1054286" y="4485429"/>
            <a:ext cx="5973643" cy="176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59"/>
              </a:lnSpc>
            </a:pPr>
            <a:r>
              <a:rPr lang="en-US" sz="6499">
                <a:solidFill>
                  <a:srgbClr val="191919"/>
                </a:solidFill>
                <a:latin typeface="Bicubik Bold"/>
              </a:rPr>
              <a:t>ДОБАВИТЬ ТОВАР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1143711" y="6880684"/>
            <a:ext cx="16000578" cy="17323461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880099" y="1028700"/>
            <a:ext cx="758402" cy="8108537"/>
            <a:chOff x="0" y="0"/>
            <a:chExt cx="1011203" cy="10811383"/>
          </a:xfrm>
        </p:grpSpPr>
        <p:sp>
          <p:nvSpPr>
            <p:cNvPr name="AutoShape 4" id="4"/>
            <p:cNvSpPr/>
            <p:nvPr/>
          </p:nvSpPr>
          <p:spPr>
            <a:xfrm rot="0"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5050270"/>
              <a:ext cx="1011203" cy="653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191919"/>
                  </a:solidFill>
                  <a:latin typeface="Anonymous Pro Bold"/>
                </a:rPr>
                <a:t>5</a:t>
              </a:r>
            </a:p>
          </p:txBody>
        </p:sp>
        <p:sp>
          <p:nvSpPr>
            <p:cNvPr name="AutoShape 6" id="6"/>
            <p:cNvSpPr/>
            <p:nvPr/>
          </p:nvSpPr>
          <p:spPr>
            <a:xfrm rot="0"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028700" y="-78711"/>
            <a:ext cx="9461462" cy="8788527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9450916" y="7872251"/>
            <a:ext cx="7635402" cy="176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59"/>
              </a:lnSpc>
            </a:pPr>
            <a:r>
              <a:rPr lang="en-US" sz="6499">
                <a:solidFill>
                  <a:srgbClr val="191919"/>
                </a:solidFill>
                <a:latin typeface="Bicubik Bold"/>
              </a:rPr>
              <a:t>ДОБАВИТЬ ИЗГОТОВИТЕЛЯ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1143711" y="6880684"/>
            <a:ext cx="16000578" cy="17323461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880099" y="1028700"/>
            <a:ext cx="758402" cy="8108537"/>
            <a:chOff x="0" y="0"/>
            <a:chExt cx="1011203" cy="10811383"/>
          </a:xfrm>
        </p:grpSpPr>
        <p:sp>
          <p:nvSpPr>
            <p:cNvPr name="AutoShape 4" id="4"/>
            <p:cNvSpPr/>
            <p:nvPr/>
          </p:nvSpPr>
          <p:spPr>
            <a:xfrm rot="0"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5050270"/>
              <a:ext cx="1011203" cy="653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191919"/>
                  </a:solidFill>
                  <a:latin typeface="Anonymous Pro Bold"/>
                </a:rPr>
                <a:t>7</a:t>
              </a:r>
            </a:p>
          </p:txBody>
        </p:sp>
        <p:sp>
          <p:nvSpPr>
            <p:cNvPr name="AutoShape 6" id="6"/>
            <p:cNvSpPr/>
            <p:nvPr/>
          </p:nvSpPr>
          <p:spPr>
            <a:xfrm rot="0"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0" y="0"/>
            <a:ext cx="11121081" cy="92583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304420" y="4305935"/>
            <a:ext cx="7635402" cy="176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59"/>
              </a:lnSpc>
            </a:pPr>
            <a:r>
              <a:rPr lang="en-US" sz="6499">
                <a:solidFill>
                  <a:srgbClr val="191919"/>
                </a:solidFill>
                <a:latin typeface="Bicubik Bold"/>
              </a:rPr>
              <a:t>СМОТРЕТЬ ТАБЛИЦУ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5400000">
            <a:off x="1143711" y="6880684"/>
            <a:ext cx="16000578" cy="17323461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6880099" y="1028700"/>
            <a:ext cx="758402" cy="8108537"/>
            <a:chOff x="0" y="0"/>
            <a:chExt cx="1011203" cy="10811383"/>
          </a:xfrm>
        </p:grpSpPr>
        <p:sp>
          <p:nvSpPr>
            <p:cNvPr name="AutoShape 4" id="4"/>
            <p:cNvSpPr/>
            <p:nvPr/>
          </p:nvSpPr>
          <p:spPr>
            <a:xfrm rot="0"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5050270"/>
              <a:ext cx="1011203" cy="653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191919"/>
                  </a:solidFill>
                  <a:latin typeface="Anonymous Pro Bold"/>
                </a:rPr>
                <a:t>8</a:t>
              </a:r>
            </a:p>
          </p:txBody>
        </p:sp>
        <p:sp>
          <p:nvSpPr>
            <p:cNvPr name="AutoShape 6" id="6"/>
            <p:cNvSpPr/>
            <p:nvPr/>
          </p:nvSpPr>
          <p:spPr>
            <a:xfrm rot="0"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16518" y="3443051"/>
            <a:ext cx="7640975" cy="632746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9144000" y="794284"/>
            <a:ext cx="7495722" cy="6160677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666220" y="766255"/>
            <a:ext cx="7635402" cy="2618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59"/>
              </a:lnSpc>
            </a:pPr>
            <a:r>
              <a:rPr lang="en-US" sz="6499">
                <a:solidFill>
                  <a:srgbClr val="191919"/>
                </a:solidFill>
                <a:latin typeface="Bicubik Bold"/>
              </a:rPr>
              <a:t>ПРОВЕРИТЬ СРОКИ ГОДНОСТИ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8115300" cy="1635192"/>
            <a:chOff x="0" y="0"/>
            <a:chExt cx="10820400" cy="2180256"/>
          </a:xfrm>
        </p:grpSpPr>
        <p:sp>
          <p:nvSpPr>
            <p:cNvPr name="AutoShape 3" id="3"/>
            <p:cNvSpPr/>
            <p:nvPr/>
          </p:nvSpPr>
          <p:spPr>
            <a:xfrm rot="0">
              <a:off x="0" y="2004737"/>
              <a:ext cx="10820400" cy="175519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104775"/>
              <a:ext cx="10820400" cy="14935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215"/>
                </a:lnSpc>
              </a:pPr>
              <a:r>
                <a:rPr lang="en-US" sz="7900">
                  <a:solidFill>
                    <a:srgbClr val="191919"/>
                  </a:solidFill>
                  <a:latin typeface="Bicubik"/>
                </a:rPr>
                <a:t>ЗАКЛЮЧЕНИЕ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880099" y="1028700"/>
            <a:ext cx="758402" cy="8108537"/>
            <a:chOff x="0" y="0"/>
            <a:chExt cx="1011203" cy="10811383"/>
          </a:xfrm>
        </p:grpSpPr>
        <p:sp>
          <p:nvSpPr>
            <p:cNvPr name="AutoShape 6" id="6"/>
            <p:cNvSpPr/>
            <p:nvPr/>
          </p:nvSpPr>
          <p:spPr>
            <a:xfrm rot="0">
              <a:off x="486551" y="0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5050270"/>
              <a:ext cx="1011203" cy="653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7"/>
                </a:lnSpc>
                <a:spcBef>
                  <a:spcPct val="0"/>
                </a:spcBef>
              </a:pPr>
              <a:r>
                <a:rPr lang="en-US" sz="2998">
                  <a:solidFill>
                    <a:srgbClr val="191919"/>
                  </a:solidFill>
                  <a:latin typeface="Anonymous Pro Bold"/>
                </a:rPr>
                <a:t>9</a:t>
              </a:r>
            </a:p>
          </p:txBody>
        </p:sp>
        <p:sp>
          <p:nvSpPr>
            <p:cNvPr name="AutoShape 8" id="8"/>
            <p:cNvSpPr/>
            <p:nvPr/>
          </p:nvSpPr>
          <p:spPr>
            <a:xfrm rot="0">
              <a:off x="486551" y="6798183"/>
              <a:ext cx="38100" cy="4013200"/>
            </a:xfrm>
            <a:prstGeom prst="rect">
              <a:avLst/>
            </a:prstGeom>
            <a:solidFill>
              <a:srgbClr val="191919"/>
            </a:solidFill>
          </p:spPr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259315" y="1362014"/>
            <a:ext cx="7014848" cy="7594815"/>
          </a:xfrm>
          <a:prstGeom prst="rect">
            <a:avLst/>
          </a:prstGeom>
        </p:spPr>
      </p:pic>
      <p:grpSp>
        <p:nvGrpSpPr>
          <p:cNvPr name="Group 10" id="10"/>
          <p:cNvGrpSpPr/>
          <p:nvPr/>
        </p:nvGrpSpPr>
        <p:grpSpPr>
          <a:xfrm rot="0">
            <a:off x="1709114" y="3438840"/>
            <a:ext cx="8311628" cy="4743844"/>
            <a:chOff x="0" y="0"/>
            <a:chExt cx="11082171" cy="632512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76200"/>
              <a:ext cx="11082171" cy="789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55"/>
                </a:lnSpc>
                <a:spcBef>
                  <a:spcPct val="0"/>
                </a:spcBef>
              </a:pPr>
              <a:r>
                <a:rPr lang="en-US" sz="3610" spc="108">
                  <a:solidFill>
                    <a:srgbClr val="191919"/>
                  </a:solidFill>
                  <a:latin typeface="Bicubik"/>
                </a:rPr>
                <a:t>ВАРИАНТЫ ДОРАБОТКИ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846360"/>
              <a:ext cx="11082171" cy="54787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30405" indent="-365203" lvl="1">
                <a:lnSpc>
                  <a:spcPts val="4736"/>
                </a:lnSpc>
                <a:buFont typeface="Arial"/>
                <a:buChar char="•"/>
              </a:pPr>
              <a:r>
                <a:rPr lang="en-US" sz="3383" spc="-101">
                  <a:solidFill>
                    <a:srgbClr val="191919"/>
                  </a:solidFill>
                  <a:latin typeface="Anonymous Pro"/>
                </a:rPr>
                <a:t>сделать фильтрацию по датам: товары к которых срок годности скоро выйдет будут выведены в таблице выше</a:t>
              </a:r>
            </a:p>
            <a:p>
              <a:pPr marL="730405" indent="-365203" lvl="1">
                <a:lnSpc>
                  <a:spcPts val="4736"/>
                </a:lnSpc>
                <a:buFont typeface="Arial"/>
                <a:buChar char="•"/>
              </a:pPr>
              <a:r>
                <a:rPr lang="en-US" sz="3383" spc="-101">
                  <a:solidFill>
                    <a:srgbClr val="191919"/>
                  </a:solidFill>
                  <a:latin typeface="Anonymous Pro"/>
                </a:rPr>
                <a:t>указать место хранения в магазине, чтобы быстро найти нужный товар</a:t>
              </a:r>
            </a:p>
          </p:txBody>
        </p:sp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86963" y="3438840"/>
            <a:ext cx="205625" cy="4107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DAEvodnh4xE</dc:identifier>
  <dcterms:modified xsi:type="dcterms:W3CDTF">2011-08-01T06:04:30Z</dcterms:modified>
  <cp:revision>1</cp:revision>
  <dc:title>Sierralane Architects</dc:title>
</cp:coreProperties>
</file>

<file path=docProps/thumbnail.jpeg>
</file>